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2D073-FA33-4997-A9C4-3C5401CE2B69}" type="datetimeFigureOut">
              <a:rPr lang="it-IT" smtClean="0"/>
              <a:pPr/>
              <a:t>27/05/2017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1C4D1C-B2EF-446A-BEA6-B450D7F32D46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ntestazione_scuo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42" y="214290"/>
            <a:ext cx="2500458" cy="69892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</p:pic>
      <p:sp>
        <p:nvSpPr>
          <p:cNvPr id="8" name="Rettangolo 7"/>
          <p:cNvSpPr/>
          <p:nvPr/>
        </p:nvSpPr>
        <p:spPr>
          <a:xfrm>
            <a:off x="928662" y="1428736"/>
            <a:ext cx="74029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MUOVERSI PER IL MONDO</a:t>
            </a:r>
          </a:p>
          <a:p>
            <a:pPr algn="ctr"/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(MICHELIN)</a:t>
            </a:r>
            <a:endParaRPr lang="it-IT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4282" y="5357826"/>
            <a:ext cx="4941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SCUOLA SECONDARIA I GRADO</a:t>
            </a:r>
          </a:p>
          <a:p>
            <a:pPr algn="ctr"/>
            <a:r>
              <a:rPr lang="it-IT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 I </a:t>
            </a:r>
            <a:r>
              <a:rPr lang="it-IT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SEZ.C</a:t>
            </a:r>
            <a:endParaRPr lang="it-IT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Prof.ssa Referente: Lorena De Angelis</a:t>
            </a:r>
            <a:endParaRPr lang="it-IT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20170526_182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357298"/>
            <a:ext cx="1890000" cy="252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Immagine 5" descr="20170523_133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143380"/>
            <a:ext cx="1890000" cy="252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Immagine 6" descr="20170523_132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1890000" cy="2520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Immagine 7" descr="20170406_082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143380"/>
            <a:ext cx="3360000" cy="252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357422" y="1428736"/>
            <a:ext cx="4429156" cy="2500330"/>
          </a:xfrm>
        </p:spPr>
        <p:txBody>
          <a:bodyPr>
            <a:noAutofit/>
          </a:bodyPr>
          <a:lstStyle/>
          <a:p>
            <a:pPr algn="just"/>
            <a:r>
              <a:rPr lang="it-IT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Si comincia con una discussione in Aula sul tema della Mobilità per poi passare alla lettura  del magazine “Il viaggio delle idee”.</a:t>
            </a:r>
          </a:p>
          <a:p>
            <a:pPr algn="just"/>
            <a:r>
              <a:rPr lang="it-IT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 casa, dopo un confronto con i familiari, i ragazzi rispondono alle domande del questionario e compilano l’inserto  “Buon Viaggio!”.</a:t>
            </a:r>
          </a:p>
          <a:p>
            <a:pPr algn="just"/>
            <a:r>
              <a:rPr lang="it-IT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 aula, dopo aver discusso sulle diverse idee pervenute, si procede alla selezione di quelle più innovative.</a:t>
            </a:r>
            <a:endParaRPr lang="it-IT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57224" y="500042"/>
            <a:ext cx="75249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Pronti per la </a:t>
            </a:r>
            <a:r>
              <a:rPr lang="it-IT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partenza….viaaa</a:t>
            </a:r>
            <a:r>
              <a:rPr lang="it-IT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it-IT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Immagine 11" descr="20170523_1338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4143380"/>
            <a:ext cx="1890000" cy="25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20170406_082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2880000" cy="2160000"/>
          </a:xfrm>
          <a:prstGeom prst="rect">
            <a:avLst/>
          </a:prstGeom>
          <a:ln w="38100" cmpd="dbl">
            <a:solidFill>
              <a:srgbClr val="FFC000"/>
            </a:solidFill>
          </a:ln>
        </p:spPr>
      </p:pic>
      <p:pic>
        <p:nvPicPr>
          <p:cNvPr id="5" name="Segnaposto contenuto 4" descr="20170404_1346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4500570"/>
            <a:ext cx="1620000" cy="2160000"/>
          </a:xfrm>
          <a:ln w="38100" cmpd="dbl">
            <a:solidFill>
              <a:srgbClr val="00B05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1000100" y="500042"/>
            <a:ext cx="72866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2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..e dopo le intuizione..</a:t>
            </a:r>
          </a:p>
          <a:p>
            <a:pPr algn="ctr"/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2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..sviluppiamo le nostre </a:t>
            </a:r>
            <a:r>
              <a:rPr lang="it-IT" sz="4000" b="1" dirty="0" err="1" smtClean="0">
                <a:ln w="31550" cmpd="sng">
                  <a:gradFill>
                    <a:gsLst>
                      <a:gs pos="70000">
                        <a:schemeClr val="accent2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ideee</a:t>
            </a:r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2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it-IT" sz="4000" b="1" cap="none" spc="0" dirty="0">
              <a:ln w="31550" cmpd="sng">
                <a:gradFill>
                  <a:gsLst>
                    <a:gs pos="70000">
                      <a:schemeClr val="accent2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3357554" y="1928802"/>
            <a:ext cx="2500330" cy="2214578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Gli alunni,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dopo aver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selezionato alcune idee sulla Mobilità tra le tante pervenute, divisi in piccoli gruppi di lavoro cominciano a svilupparle.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 descr="20170404_134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500570"/>
            <a:ext cx="1620000" cy="2160000"/>
          </a:xfrm>
          <a:prstGeom prst="rect">
            <a:avLst/>
          </a:prstGeom>
          <a:ln w="38100" cmpd="dbl">
            <a:solidFill>
              <a:srgbClr val="7030A0"/>
            </a:solidFill>
          </a:ln>
        </p:spPr>
      </p:pic>
      <p:pic>
        <p:nvPicPr>
          <p:cNvPr id="8" name="Immagine 7" descr="20170406_082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928802"/>
            <a:ext cx="2880000" cy="2160000"/>
          </a:xfrm>
          <a:prstGeom prst="rect">
            <a:avLst/>
          </a:prstGeom>
          <a:ln w="38100" cmpd="dbl">
            <a:solidFill>
              <a:srgbClr val="00B050"/>
            </a:solidFill>
          </a:ln>
        </p:spPr>
      </p:pic>
      <p:pic>
        <p:nvPicPr>
          <p:cNvPr id="9" name="Immagine 8" descr="20170406_0827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500570"/>
            <a:ext cx="2880000" cy="2160000"/>
          </a:xfrm>
          <a:prstGeom prst="rect">
            <a:avLst/>
          </a:prstGeom>
          <a:ln w="38100" cmpd="dbl">
            <a:solidFill>
              <a:schemeClr val="accent3"/>
            </a:solidFill>
          </a:ln>
        </p:spPr>
      </p:pic>
      <p:pic>
        <p:nvPicPr>
          <p:cNvPr id="12" name="Immagine 11" descr="20170404_1348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500570"/>
            <a:ext cx="1620000" cy="2160000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Progetto Michein\20170406_09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2832000" cy="2124000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</p:spPr>
      </p:pic>
      <p:pic>
        <p:nvPicPr>
          <p:cNvPr id="8" name="Immagine 7" descr="20170406_090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928802"/>
            <a:ext cx="2832000" cy="2124000"/>
          </a:xfrm>
          <a:prstGeom prst="rect">
            <a:avLst/>
          </a:prstGeom>
          <a:ln w="38100" cmpd="sng">
            <a:solidFill>
              <a:srgbClr val="00B050"/>
            </a:solidFill>
          </a:ln>
        </p:spPr>
      </p:pic>
      <p:pic>
        <p:nvPicPr>
          <p:cNvPr id="10" name="Immagine 9" descr="20170406_090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429132"/>
            <a:ext cx="2831999" cy="2124000"/>
          </a:xfrm>
          <a:prstGeom prst="rect">
            <a:avLst/>
          </a:prstGeom>
          <a:ln w="38100" cmpd="sng">
            <a:solidFill>
              <a:srgbClr val="00B0F0"/>
            </a:solidFill>
          </a:ln>
        </p:spPr>
      </p:pic>
      <p:pic>
        <p:nvPicPr>
          <p:cNvPr id="11" name="Immagine 10" descr="20170517_114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928802"/>
            <a:ext cx="2832000" cy="21240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12" name="Immagine 11" descr="20170406_0826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928802"/>
            <a:ext cx="2832000" cy="2124000"/>
          </a:xfrm>
          <a:prstGeom prst="rect">
            <a:avLst/>
          </a:prstGeom>
          <a:ln w="38100" cmpd="sng">
            <a:solidFill>
              <a:srgbClr val="FFC000"/>
            </a:solidFill>
          </a:ln>
        </p:spPr>
      </p:pic>
      <p:pic>
        <p:nvPicPr>
          <p:cNvPr id="13" name="Immagine 12" descr="20170406_0827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429132"/>
            <a:ext cx="2831999" cy="2124000"/>
          </a:xfrm>
          <a:prstGeom prst="rect">
            <a:avLst/>
          </a:prstGeom>
          <a:ln w="38100" cmpd="sng">
            <a:solidFill>
              <a:srgbClr val="7030A0"/>
            </a:solidFill>
          </a:ln>
        </p:spPr>
      </p:pic>
      <p:sp>
        <p:nvSpPr>
          <p:cNvPr id="15" name="Rettangolo 14"/>
          <p:cNvSpPr/>
          <p:nvPr/>
        </p:nvSpPr>
        <p:spPr>
          <a:xfrm>
            <a:off x="928662" y="571480"/>
            <a:ext cx="7143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..ma l’idea vincitrice?</a:t>
            </a:r>
          </a:p>
          <a:p>
            <a:pPr algn="ctr"/>
            <a:r>
              <a:rPr kumimoji="0" lang="it-IT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Ovvero quella che ci piace</a:t>
            </a:r>
            <a:r>
              <a:rPr kumimoji="0" lang="it-IT" sz="28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di più?..</a:t>
            </a:r>
          </a:p>
          <a:p>
            <a:pPr algn="ctr"/>
            <a:r>
              <a:rPr kumimoji="0" lang="it-IT" sz="28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IL GIUBBIZAINOOOOO!!!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Progetto Michein\20170526_200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840000" cy="28800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</p:pic>
      <p:pic>
        <p:nvPicPr>
          <p:cNvPr id="10" name="Immagine 9" descr="20170526_20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86190"/>
            <a:ext cx="3840000" cy="2880000"/>
          </a:xfrm>
          <a:prstGeom prst="rect">
            <a:avLst/>
          </a:prstGeom>
          <a:ln w="38100" cmpd="sng">
            <a:solidFill>
              <a:srgbClr val="0070C0"/>
            </a:solidFill>
          </a:ln>
        </p:spPr>
      </p:pic>
      <p:pic>
        <p:nvPicPr>
          <p:cNvPr id="11" name="Immagine 10" descr="20170523_132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14356"/>
            <a:ext cx="3839999" cy="28800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12" name="Immagine 11" descr="20170523_1325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86190"/>
            <a:ext cx="3840000" cy="2880000"/>
          </a:xfrm>
          <a:prstGeom prst="rect">
            <a:avLst/>
          </a:prstGeom>
          <a:ln w="38100" cmpd="sng">
            <a:solidFill>
              <a:srgbClr val="00B050"/>
            </a:solidFill>
          </a:ln>
        </p:spPr>
      </p:pic>
      <p:sp>
        <p:nvSpPr>
          <p:cNvPr id="13" name="Rettangolo 12"/>
          <p:cNvSpPr/>
          <p:nvPr/>
        </p:nvSpPr>
        <p:spPr>
          <a:xfrm>
            <a:off x="4286248" y="428604"/>
            <a:ext cx="622927" cy="629306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Nostra Idea</a:t>
            </a:r>
            <a:endParaRPr lang="it-IT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20170410_08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839999" cy="2880000"/>
          </a:xfrm>
          <a:prstGeom prst="rect">
            <a:avLst/>
          </a:prstGeom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Segnaposto contenuto 6" descr="20170410_0848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3786190"/>
            <a:ext cx="3839999" cy="2880000"/>
          </a:xfrm>
          <a:ln w="38100" cmpd="sng">
            <a:solidFill>
              <a:srgbClr val="92D050"/>
            </a:solidFill>
          </a:ln>
        </p:spPr>
      </p:pic>
      <p:pic>
        <p:nvPicPr>
          <p:cNvPr id="8" name="Immagine 7" descr="20170410_084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3840000" cy="2880000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pic>
        <p:nvPicPr>
          <p:cNvPr id="9" name="Immagine 8" descr="20170410_085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500042"/>
            <a:ext cx="3840000" cy="28800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4286248" y="131800"/>
            <a:ext cx="622927" cy="672620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NOSTRI LAVORI</a:t>
            </a:r>
            <a:endParaRPr lang="it-IT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70410_085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840000" cy="2880000"/>
          </a:xfrm>
          <a:ln w="38100" cmpd="sng">
            <a:solidFill>
              <a:srgbClr val="7030A0"/>
            </a:solidFill>
          </a:ln>
        </p:spPr>
      </p:pic>
      <p:pic>
        <p:nvPicPr>
          <p:cNvPr id="5" name="Immagine 4" descr="20170410_085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500042"/>
            <a:ext cx="3840000" cy="28800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6" name="Immagine 5" descr="20170522_081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14752"/>
            <a:ext cx="3840000" cy="2880000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pic>
        <p:nvPicPr>
          <p:cNvPr id="7" name="Immagine 6" descr="20170522_081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14752"/>
            <a:ext cx="3840000" cy="2880000"/>
          </a:xfrm>
          <a:prstGeom prst="rect">
            <a:avLst/>
          </a:prstGeom>
          <a:ln w="38100" cmpd="sng">
            <a:solidFill>
              <a:srgbClr val="92D050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4286248" y="131800"/>
            <a:ext cx="622927" cy="672620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NOSTRI LAVORI</a:t>
            </a:r>
            <a:endParaRPr lang="it-IT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70404_1346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61168">
            <a:off x="785786" y="285728"/>
            <a:ext cx="1080000" cy="1440000"/>
          </a:xfrm>
          <a:ln w="38100" cap="rnd" cmpd="thickThin">
            <a:solidFill>
              <a:srgbClr val="FF0000"/>
            </a:solidFill>
          </a:ln>
        </p:spPr>
      </p:pic>
      <p:pic>
        <p:nvPicPr>
          <p:cNvPr id="5" name="Immagine 4" descr="20170404_134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7195">
            <a:off x="7679635" y="264474"/>
            <a:ext cx="1080000" cy="1440000"/>
          </a:xfrm>
          <a:prstGeom prst="rect">
            <a:avLst/>
          </a:prstGeom>
          <a:ln w="38100" cap="rnd" cmpd="sng">
            <a:solidFill>
              <a:srgbClr val="00B050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1643042" y="857232"/>
            <a:ext cx="62151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..e ora proviamo a realizzarlo</a:t>
            </a:r>
            <a:r>
              <a:rPr kumimoji="0" lang="it-IT" sz="2800" b="1" i="0" u="none" strike="noStrike" kern="1200" cap="none" spc="0" normalizeH="0" noProof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..</a:t>
            </a:r>
            <a:endParaRPr lang="it-IT" sz="28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643042" y="214290"/>
            <a:ext cx="621510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..</a:t>
            </a:r>
            <a:r>
              <a:rPr kumimoji="0" lang="it-IT" sz="2800" b="1" i="0" u="none" strike="noStrike" kern="1200" cap="none" spc="0" normalizeH="0" baseline="0" noProof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ops</a:t>
            </a:r>
            <a:r>
              <a:rPr kumimoji="0" lang="it-IT" sz="28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..tempo</a:t>
            </a:r>
            <a:r>
              <a:rPr kumimoji="0" lang="it-IT" sz="2800" b="1" i="0" u="none" strike="noStrike" kern="1200" cap="none" spc="0" normalizeH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scaduto..ma promettiamo di realizzarlo quanto prima!..</a:t>
            </a:r>
            <a:r>
              <a:rPr kumimoji="0" lang="it-IT" sz="2800" b="1" i="0" u="none" strike="noStrike" kern="1200" cap="none" spc="0" normalizeH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</a:t>
            </a:r>
            <a:endParaRPr lang="it-IT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178</Words>
  <Application>Microsoft Office PowerPoint</Application>
  <PresentationFormat>Presentazione su schermo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Administrator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Administrator</cp:lastModifiedBy>
  <cp:revision>38</cp:revision>
  <dcterms:created xsi:type="dcterms:W3CDTF">2017-05-26T16:18:40Z</dcterms:created>
  <dcterms:modified xsi:type="dcterms:W3CDTF">2017-05-27T09:41:31Z</dcterms:modified>
</cp:coreProperties>
</file>